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2" r:id="rId6"/>
    <p:sldId id="260" r:id="rId7"/>
    <p:sldId id="261" r:id="rId8"/>
    <p:sldId id="263" r:id="rId9"/>
    <p:sldId id="265" r:id="rId1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551" autoAdjust="0"/>
  </p:normalViewPr>
  <p:slideViewPr>
    <p:cSldViewPr snapToGrid="0" snapToObjects="1">
      <p:cViewPr varScale="1">
        <p:scale>
          <a:sx n="135" d="100"/>
          <a:sy n="135" d="100"/>
        </p:scale>
        <p:origin x="-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B4CF-D39C-6F49-AA58-E02B83E979DE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3F97A-9DCB-9845-95F3-87E69D8905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95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Word</a:t>
            </a:r>
            <a:r>
              <a:rPr kumimoji="1" lang="en-US" altLang="ja-JP" baseline="0" dirty="0" smtClean="0"/>
              <a:t> press online blog </a:t>
            </a:r>
            <a:r>
              <a:rPr kumimoji="1" lang="en-US" altLang="ja-JP" baseline="0" dirty="0" err="1" smtClean="0"/>
              <a:t>cms</a:t>
            </a:r>
            <a:r>
              <a:rPr kumimoji="1" lang="en-US" altLang="ja-JP" baseline="0" dirty="0" smtClean="0"/>
              <a:t> let users to easily post articles and publish them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3F97A-9DCB-9845-95F3-87E69D8905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94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D8DEE8-7A87-4E01-8ADE-4C49CDD43F74}" type="datetime1">
              <a:rPr lang="en-US" smtClean="0"/>
              <a:pPr/>
              <a:t>4/30/15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A8BBF0-342D-409A-9C0A-B1B451E92883}" type="datetime1">
              <a:rPr lang="en-US" smtClean="0"/>
              <a:pPr/>
              <a:t>4/30/15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61BF1AEB-E748-4A49-92FC-356239C8AFBC}" type="datetimeFigureOut">
              <a:rPr kumimoji="1" lang="ja-JP" altLang="en-US" smtClean="0"/>
              <a:t>4/30/15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28B67C94-6D25-8E40-9EE5-359606D28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kumimoji="1"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kumimoji="1"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kumimoji="1"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kumimoji="1"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 smtClean="0">
                <a:latin typeface="Century Gothic"/>
                <a:cs typeface="Century Gothic"/>
              </a:rPr>
              <a:t>Satoko</a:t>
            </a:r>
            <a:r>
              <a:rPr kumimoji="1" lang="en-US" altLang="ja-JP" dirty="0" smtClean="0">
                <a:latin typeface="Century Gothic"/>
                <a:cs typeface="Century Gothic"/>
              </a:rPr>
              <a:t> </a:t>
            </a:r>
            <a:r>
              <a:rPr kumimoji="1" lang="en-US" altLang="ja-JP" dirty="0" err="1" smtClean="0">
                <a:latin typeface="Century Gothic"/>
                <a:cs typeface="Century Gothic"/>
              </a:rPr>
              <a:t>Kora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IT354 project</a:t>
            </a:r>
            <a:br>
              <a:rPr kumimoji="1" lang="en-US" altLang="ja-JP" dirty="0" smtClean="0">
                <a:latin typeface="Century Gothic"/>
                <a:cs typeface="Century Gothic"/>
              </a:rPr>
            </a:br>
            <a:r>
              <a:rPr kumimoji="1" lang="en-US" altLang="ja-JP" dirty="0" smtClean="0">
                <a:latin typeface="Century Gothic"/>
                <a:cs typeface="Century Gothic"/>
              </a:rPr>
              <a:t>My Recipe box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55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81000" y="1719071"/>
            <a:ext cx="7822018" cy="4407408"/>
          </a:xfrm>
        </p:spPr>
        <p:txBody>
          <a:bodyPr/>
          <a:lstStyle/>
          <a:p>
            <a:r>
              <a:rPr lang="en-US" altLang="ja-JP" dirty="0" smtClean="0">
                <a:latin typeface="Century Gothic"/>
                <a:cs typeface="Century Gothic"/>
              </a:rPr>
              <a:t>Recipe cards + Online recipe sites </a:t>
            </a:r>
            <a:endParaRPr lang="en-US" altLang="ja-JP" dirty="0" smtClean="0">
              <a:latin typeface="Century Gothic"/>
              <a:cs typeface="Century Gothic"/>
            </a:endParaRPr>
          </a:p>
          <a:p>
            <a:r>
              <a:rPr kumimoji="1" lang="en-US" altLang="ja-JP" dirty="0" smtClean="0">
                <a:latin typeface="Century Gothic"/>
                <a:cs typeface="Century Gothic"/>
              </a:rPr>
              <a:t>Recipe cards: </a:t>
            </a:r>
            <a:r>
              <a:rPr kumimoji="1" lang="en-US" altLang="ja-JP" dirty="0" smtClean="0">
                <a:latin typeface="Century Gothic"/>
                <a:cs typeface="Century Gothic"/>
              </a:rPr>
              <a:t>consistent format, but less accessibility</a:t>
            </a:r>
          </a:p>
          <a:p>
            <a:r>
              <a:rPr lang="en-US" altLang="ja-JP" dirty="0" smtClean="0">
                <a:latin typeface="Century Gothic"/>
                <a:cs typeface="Century Gothic"/>
              </a:rPr>
              <a:t>Online recipes: full accessibility, but layout varied by cooking recipe websites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Ideas about my application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pic>
        <p:nvPicPr>
          <p:cNvPr id="4" name="図 3" descr="recipe-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676461"/>
            <a:ext cx="2544983" cy="1906281"/>
          </a:xfrm>
          <a:prstGeom prst="rect">
            <a:avLst/>
          </a:prstGeom>
        </p:spPr>
      </p:pic>
      <p:pic>
        <p:nvPicPr>
          <p:cNvPr id="5" name="図 4" descr="recipe-car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43" y="4629602"/>
            <a:ext cx="2917445" cy="1941427"/>
          </a:xfrm>
          <a:prstGeom prst="rect">
            <a:avLst/>
          </a:prstGeom>
        </p:spPr>
      </p:pic>
      <p:pic>
        <p:nvPicPr>
          <p:cNvPr id="6" name="図 5" descr="long-b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93" y="0"/>
            <a:ext cx="559243" cy="6858000"/>
          </a:xfrm>
          <a:prstGeom prst="rect">
            <a:avLst/>
          </a:prstGeom>
        </p:spPr>
      </p:pic>
      <p:pic>
        <p:nvPicPr>
          <p:cNvPr id="7" name="図 6" descr="Screen Shot 2015-04-27 at 1.48.0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16" y="3413777"/>
            <a:ext cx="2507221" cy="2971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384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latin typeface="Century Gothic"/>
                <a:cs typeface="Century Gothic"/>
              </a:rPr>
              <a:t>Use Cases</a:t>
            </a:r>
          </a:p>
          <a:p>
            <a:pPr lvl="1"/>
            <a:r>
              <a:rPr kumimoji="1" lang="en-US" altLang="ja-JP" dirty="0" smtClean="0">
                <a:latin typeface="Century Gothic"/>
                <a:cs typeface="Century Gothic"/>
              </a:rPr>
              <a:t>Create a new recipe card</a:t>
            </a: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Store recipe cards</a:t>
            </a:r>
          </a:p>
          <a:p>
            <a:pPr lvl="1"/>
            <a:r>
              <a:rPr kumimoji="1" lang="en-US" altLang="ja-JP" dirty="0" smtClean="0">
                <a:latin typeface="Century Gothic"/>
                <a:cs typeface="Century Gothic"/>
              </a:rPr>
              <a:t>View recipe cards</a:t>
            </a:r>
          </a:p>
          <a:p>
            <a:pPr lvl="1">
              <a:buFont typeface="Symbol" charset="0"/>
              <a:buChar char=""/>
            </a:pPr>
            <a:r>
              <a:rPr lang="en-US" altLang="ja-JP" dirty="0" smtClean="0">
                <a:latin typeface="Century Gothic"/>
                <a:cs typeface="Century Gothic"/>
              </a:rPr>
              <a:t>use of content management syste</a:t>
            </a:r>
            <a:r>
              <a:rPr lang="en-US" altLang="ja-JP" dirty="0" smtClean="0">
                <a:latin typeface="Century Gothic"/>
                <a:cs typeface="Century Gothic"/>
              </a:rPr>
              <a:t>m and customize it</a:t>
            </a:r>
            <a:endParaRPr lang="en-US" altLang="ja-JP" dirty="0" smtClean="0">
              <a:latin typeface="Century Gothic"/>
              <a:cs typeface="Century Gothic"/>
            </a:endParaRPr>
          </a:p>
          <a:p>
            <a:pPr lvl="1">
              <a:buFont typeface="Symbol" charset="0"/>
              <a:buChar char=""/>
            </a:pPr>
            <a:endParaRPr lang="en-US" altLang="ja-JP" dirty="0">
              <a:latin typeface="Century Gothic"/>
              <a:cs typeface="Century Gothic"/>
            </a:endParaRP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Search for recipes</a:t>
            </a:r>
          </a:p>
          <a:p>
            <a:pPr marL="365760" lvl="1" indent="0">
              <a:buNone/>
            </a:pPr>
            <a:r>
              <a:rPr lang="en-US" altLang="ja-JP" dirty="0" smtClean="0">
                <a:latin typeface="Century Gothic"/>
                <a:cs typeface="Century Gothic"/>
              </a:rPr>
              <a:t>=&gt; Use of Cooking Recipe API</a:t>
            </a:r>
          </a:p>
          <a:p>
            <a:pPr lvl="1"/>
            <a:endParaRPr lang="en-US" altLang="ja-JP" dirty="0">
              <a:latin typeface="Century Gothic"/>
              <a:cs typeface="Century Gothic"/>
            </a:endParaRP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Get instructions of the recipe</a:t>
            </a:r>
          </a:p>
          <a:p>
            <a:pPr marL="365760" lvl="1" indent="0">
              <a:buNone/>
            </a:pPr>
            <a:r>
              <a:rPr lang="en-US" altLang="ja-JP" dirty="0" smtClean="0">
                <a:latin typeface="Century Gothic"/>
                <a:cs typeface="Century Gothic"/>
              </a:rPr>
              <a:t>=&gt; Web page text scraping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Research and decision-making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316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latin typeface="Century Gothic"/>
                <a:cs typeface="Century Gothic"/>
              </a:rPr>
              <a:t>Content Management System: </a:t>
            </a:r>
            <a:r>
              <a:rPr lang="en-US" altLang="ja-JP" dirty="0" err="1" smtClean="0">
                <a:latin typeface="Century Gothic"/>
                <a:cs typeface="Century Gothic"/>
              </a:rPr>
              <a:t>WordPress</a:t>
            </a:r>
            <a:endParaRPr lang="en-US" altLang="ja-JP" dirty="0" smtClean="0">
              <a:latin typeface="Century Gothic"/>
              <a:cs typeface="Century Gothic"/>
            </a:endParaRPr>
          </a:p>
          <a:p>
            <a:r>
              <a:rPr lang="en-US" altLang="ja-JP" dirty="0" smtClean="0">
                <a:latin typeface="Century Gothic"/>
                <a:cs typeface="Century Gothic"/>
              </a:rPr>
              <a:t>Free and open source blogging tool </a:t>
            </a:r>
          </a:p>
          <a:p>
            <a:pPr marL="45720" indent="0">
              <a:buNone/>
            </a:pPr>
            <a:r>
              <a:rPr lang="en-US" altLang="ja-JP" dirty="0">
                <a:latin typeface="Century Gothic"/>
                <a:cs typeface="Century Gothic"/>
              </a:rPr>
              <a:t> </a:t>
            </a:r>
            <a:r>
              <a:rPr lang="en-US" altLang="ja-JP" dirty="0" smtClean="0">
                <a:latin typeface="Century Gothic"/>
                <a:cs typeface="Century Gothic"/>
              </a:rPr>
              <a:t> =&gt; content management system</a:t>
            </a:r>
          </a:p>
          <a:p>
            <a:r>
              <a:rPr lang="en-US" altLang="ja-JP" dirty="0" smtClean="0">
                <a:latin typeface="Century Gothic"/>
                <a:cs typeface="Century Gothic"/>
              </a:rPr>
              <a:t>Written in PHP, with MySQL</a:t>
            </a:r>
            <a:endParaRPr lang="en-US" altLang="ja-JP" dirty="0">
              <a:latin typeface="Century Gothic"/>
              <a:cs typeface="Century Gothic"/>
            </a:endParaRPr>
          </a:p>
          <a:p>
            <a:r>
              <a:rPr lang="en-US" altLang="ja-JP" dirty="0">
                <a:latin typeface="Century Gothic"/>
                <a:cs typeface="Century Gothic"/>
              </a:rPr>
              <a:t>A variety of </a:t>
            </a:r>
            <a:r>
              <a:rPr lang="en-US" altLang="ja-JP" dirty="0" smtClean="0">
                <a:latin typeface="Century Gothic"/>
                <a:cs typeface="Century Gothic"/>
              </a:rPr>
              <a:t>themes and </a:t>
            </a:r>
            <a:r>
              <a:rPr lang="en-US" altLang="ja-JP" dirty="0" smtClean="0">
                <a:latin typeface="Century Gothic"/>
                <a:cs typeface="Century Gothic"/>
              </a:rPr>
              <a:t>plugins =&gt; increased usability </a:t>
            </a:r>
          </a:p>
          <a:p>
            <a:endParaRPr kumimoji="1" lang="ja-JP" altLang="en-US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Used tools &amp; technologies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pic>
        <p:nvPicPr>
          <p:cNvPr id="6" name="図 5" descr="w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28" y="1683516"/>
            <a:ext cx="2011731" cy="1435035"/>
          </a:xfrm>
          <a:prstGeom prst="rect">
            <a:avLst/>
          </a:prstGeom>
        </p:spPr>
      </p:pic>
      <p:pic>
        <p:nvPicPr>
          <p:cNvPr id="4" name="図 3" descr="Screen Shot 2015-04-30 at 2.3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4200090"/>
            <a:ext cx="3023901" cy="2356998"/>
          </a:xfrm>
          <a:prstGeom prst="rect">
            <a:avLst/>
          </a:prstGeom>
        </p:spPr>
      </p:pic>
      <p:pic>
        <p:nvPicPr>
          <p:cNvPr id="7" name="図 6" descr="Screen Shot 2015-04-30 at 2.28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31" y="4200090"/>
            <a:ext cx="3070671" cy="2356998"/>
          </a:xfrm>
          <a:prstGeom prst="rect">
            <a:avLst/>
          </a:prstGeom>
        </p:spPr>
      </p:pic>
      <p:pic>
        <p:nvPicPr>
          <p:cNvPr id="5" name="図 4" descr="Screen Shot 2015-04-30 at 2.29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22" y="3733915"/>
            <a:ext cx="2767776" cy="21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55917" y="1719071"/>
            <a:ext cx="3059556" cy="4407408"/>
          </a:xfrm>
        </p:spPr>
        <p:txBody>
          <a:bodyPr/>
          <a:lstStyle/>
          <a:p>
            <a:r>
              <a:rPr lang="en-US" altLang="ja-JP" b="1" dirty="0" smtClean="0">
                <a:latin typeface="Century Gothic"/>
                <a:cs typeface="Century Gothic"/>
              </a:rPr>
              <a:t>Cooking recipe API:  </a:t>
            </a:r>
            <a:r>
              <a:rPr lang="en-US" altLang="ja-JP" b="1" dirty="0" err="1" smtClean="0">
                <a:latin typeface="Century Gothic"/>
                <a:cs typeface="Century Gothic"/>
              </a:rPr>
              <a:t>Yummly</a:t>
            </a:r>
            <a:r>
              <a:rPr lang="en-US" altLang="ja-JP" b="1" dirty="0" smtClean="0">
                <a:latin typeface="Century Gothic"/>
                <a:cs typeface="Century Gothic"/>
              </a:rPr>
              <a:t> </a:t>
            </a:r>
            <a:r>
              <a:rPr lang="en-US" altLang="ja-JP" b="1" dirty="0" smtClean="0">
                <a:latin typeface="Century Gothic"/>
                <a:cs typeface="Century Gothic"/>
              </a:rPr>
              <a:t>API</a:t>
            </a:r>
          </a:p>
          <a:p>
            <a:r>
              <a:rPr kumimoji="1" lang="en-US" altLang="ja-JP" dirty="0" smtClean="0">
                <a:latin typeface="Century Gothic"/>
                <a:cs typeface="Century Gothic"/>
              </a:rPr>
              <a:t>Rest API</a:t>
            </a:r>
          </a:p>
          <a:p>
            <a:r>
              <a:rPr lang="en-US" altLang="ja-JP" dirty="0" smtClean="0">
                <a:latin typeface="Century Gothic"/>
                <a:cs typeface="Century Gothic"/>
              </a:rPr>
              <a:t>JSON type </a:t>
            </a:r>
            <a:r>
              <a:rPr lang="en-US" altLang="ja-JP" dirty="0" smtClean="0">
                <a:latin typeface="Century Gothic"/>
                <a:cs typeface="Century Gothic"/>
              </a:rPr>
              <a:t>data</a:t>
            </a:r>
          </a:p>
          <a:p>
            <a:r>
              <a:rPr kumimoji="1" lang="en-US" altLang="ja-JP" dirty="0" smtClean="0">
                <a:latin typeface="Century Gothic"/>
                <a:cs typeface="Century Gothic"/>
              </a:rPr>
              <a:t>2 kinds of data</a:t>
            </a: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Search Recipes API call</a:t>
            </a:r>
          </a:p>
          <a:p>
            <a:pPr lvl="1"/>
            <a:r>
              <a:rPr kumimoji="1" lang="en-US" altLang="ja-JP" dirty="0" smtClean="0">
                <a:latin typeface="Century Gothic"/>
                <a:cs typeface="Century Gothic"/>
              </a:rPr>
              <a:t>Get recipe API call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Used tools &amp; technologies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pic>
        <p:nvPicPr>
          <p:cNvPr id="4" name="図 3" descr="yumap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73" y="1410241"/>
            <a:ext cx="5707464" cy="51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80999" y="1719071"/>
            <a:ext cx="8606247" cy="440740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ja-JP" b="1" dirty="0" smtClean="0">
                <a:latin typeface="Century Gothic"/>
                <a:cs typeface="Century Gothic"/>
              </a:rPr>
              <a:t>Web page</a:t>
            </a:r>
            <a:r>
              <a:rPr lang="en-US" altLang="ja-JP" b="1" dirty="0" smtClean="0">
                <a:latin typeface="Century Gothic"/>
                <a:cs typeface="Century Gothic"/>
              </a:rPr>
              <a:t> scraping in PHP</a:t>
            </a:r>
          </a:p>
          <a:p>
            <a:pPr marL="45720" indent="0">
              <a:buNone/>
            </a:pPr>
            <a:endParaRPr lang="en-US" altLang="ja-JP" dirty="0" smtClean="0">
              <a:latin typeface="Century Gothic"/>
              <a:cs typeface="Century Gothic"/>
            </a:endParaRPr>
          </a:p>
          <a:p>
            <a:r>
              <a:rPr lang="en-US" altLang="ja-JP" dirty="0" smtClean="0">
                <a:latin typeface="Century Gothic"/>
                <a:cs typeface="Century Gothic"/>
              </a:rPr>
              <a:t>// Get content of the page</a:t>
            </a:r>
            <a:endParaRPr lang="en-US" altLang="ja-JP" dirty="0" smtClean="0">
              <a:latin typeface="Century Gothic"/>
              <a:cs typeface="Century Gothic"/>
            </a:endParaRPr>
          </a:p>
          <a:p>
            <a:pPr marL="45720" indent="0">
              <a:buNone/>
            </a:pPr>
            <a:r>
              <a:rPr kumimoji="1" lang="en-US" altLang="ja-JP" dirty="0" smtClean="0">
                <a:latin typeface="Century Gothic"/>
                <a:cs typeface="Century Gothic"/>
              </a:rPr>
              <a:t>   $text = </a:t>
            </a:r>
            <a:r>
              <a:rPr lang="en-US" altLang="ja-JP" b="1" dirty="0" err="1">
                <a:latin typeface="Century Gothic"/>
                <a:cs typeface="Century Gothic"/>
              </a:rPr>
              <a:t>f</a:t>
            </a:r>
            <a:r>
              <a:rPr kumimoji="1" lang="en-US" altLang="ja-JP" b="1" dirty="0" err="1" smtClean="0">
                <a:latin typeface="Century Gothic"/>
                <a:cs typeface="Century Gothic"/>
              </a:rPr>
              <a:t>ile_get_contents</a:t>
            </a:r>
            <a:r>
              <a:rPr kumimoji="1" lang="en-US" altLang="ja-JP" dirty="0" smtClean="0">
                <a:latin typeface="Century Gothic"/>
                <a:cs typeface="Century Gothic"/>
              </a:rPr>
              <a:t>($URL);</a:t>
            </a:r>
          </a:p>
          <a:p>
            <a:endParaRPr lang="en-US" altLang="ja-JP" dirty="0">
              <a:latin typeface="Century Gothic"/>
              <a:cs typeface="Century Gothic"/>
            </a:endParaRPr>
          </a:p>
          <a:p>
            <a:r>
              <a:rPr lang="en-US" altLang="ja-JP" dirty="0" smtClean="0">
                <a:latin typeface="Century Gothic"/>
                <a:cs typeface="Century Gothic"/>
              </a:rPr>
              <a:t>// Find where to retrieve text</a:t>
            </a:r>
            <a:endParaRPr kumimoji="1" lang="en-US" altLang="ja-JP" dirty="0" smtClean="0">
              <a:latin typeface="Century Gothic"/>
              <a:cs typeface="Century Gothic"/>
            </a:endParaRPr>
          </a:p>
          <a:p>
            <a:pPr marL="45720" indent="0">
              <a:buNone/>
            </a:pPr>
            <a:r>
              <a:rPr lang="en-US" altLang="ja-JP" dirty="0" smtClean="0">
                <a:latin typeface="Century Gothic"/>
                <a:cs typeface="Century Gothic"/>
              </a:rPr>
              <a:t>   $</a:t>
            </a:r>
            <a:r>
              <a:rPr lang="en-US" altLang="ja-JP" dirty="0" err="1" smtClean="0">
                <a:latin typeface="Century Gothic"/>
                <a:cs typeface="Century Gothic"/>
              </a:rPr>
              <a:t>start_position</a:t>
            </a:r>
            <a:r>
              <a:rPr lang="en-US" altLang="ja-JP" dirty="0" smtClean="0">
                <a:latin typeface="Century Gothic"/>
                <a:cs typeface="Century Gothic"/>
              </a:rPr>
              <a:t> = </a:t>
            </a:r>
            <a:r>
              <a:rPr lang="en-US" altLang="ja-JP" b="1" dirty="0" err="1" smtClean="0">
                <a:latin typeface="Century Gothic"/>
                <a:cs typeface="Century Gothic"/>
              </a:rPr>
              <a:t>strpos</a:t>
            </a:r>
            <a:r>
              <a:rPr lang="en-US" altLang="ja-JP" dirty="0" smtClean="0">
                <a:latin typeface="Century Gothic"/>
                <a:cs typeface="Century Gothic"/>
              </a:rPr>
              <a:t>($text, “&lt;div&gt;Instructions”);</a:t>
            </a:r>
          </a:p>
          <a:p>
            <a:pPr marL="45720" indent="0">
              <a:buNone/>
            </a:pPr>
            <a:r>
              <a:rPr kumimoji="1" lang="en-US" altLang="ja-JP" dirty="0" smtClean="0">
                <a:latin typeface="Century Gothic"/>
                <a:cs typeface="Century Gothic"/>
              </a:rPr>
              <a:t>   $</a:t>
            </a:r>
            <a:r>
              <a:rPr kumimoji="1" lang="en-US" altLang="ja-JP" dirty="0" err="1" smtClean="0">
                <a:latin typeface="Century Gothic"/>
                <a:cs typeface="Century Gothic"/>
              </a:rPr>
              <a:t>end_position</a:t>
            </a:r>
            <a:r>
              <a:rPr kumimoji="1" lang="en-US" altLang="ja-JP" dirty="0" smtClean="0">
                <a:latin typeface="Century Gothic"/>
                <a:cs typeface="Century Gothic"/>
              </a:rPr>
              <a:t> </a:t>
            </a:r>
            <a:r>
              <a:rPr lang="en-US" altLang="ja-JP" dirty="0">
                <a:latin typeface="Century Gothic"/>
                <a:cs typeface="Century Gothic"/>
              </a:rPr>
              <a:t>= </a:t>
            </a:r>
            <a:r>
              <a:rPr lang="en-US" altLang="ja-JP" b="1" dirty="0" err="1">
                <a:latin typeface="Century Gothic"/>
                <a:cs typeface="Century Gothic"/>
              </a:rPr>
              <a:t>strpos</a:t>
            </a:r>
            <a:r>
              <a:rPr lang="en-US" altLang="ja-JP" dirty="0">
                <a:latin typeface="Century Gothic"/>
                <a:cs typeface="Century Gothic"/>
              </a:rPr>
              <a:t>($text, </a:t>
            </a:r>
            <a:r>
              <a:rPr lang="en-US" altLang="ja-JP" dirty="0" smtClean="0">
                <a:latin typeface="Century Gothic"/>
                <a:cs typeface="Century Gothic"/>
              </a:rPr>
              <a:t>“&lt;/div&gt;”</a:t>
            </a:r>
            <a:r>
              <a:rPr lang="en-US" altLang="ja-JP" dirty="0">
                <a:latin typeface="Century Gothic"/>
                <a:cs typeface="Century Gothic"/>
              </a:rPr>
              <a:t>)</a:t>
            </a:r>
            <a:r>
              <a:rPr lang="en-US" altLang="ja-JP" dirty="0" smtClean="0">
                <a:latin typeface="Century Gothic"/>
                <a:cs typeface="Century Gothic"/>
              </a:rPr>
              <a:t>;</a:t>
            </a:r>
          </a:p>
          <a:p>
            <a:endParaRPr kumimoji="1" lang="en-US" altLang="ja-JP" dirty="0">
              <a:latin typeface="Century Gothic"/>
              <a:cs typeface="Century Gothic"/>
            </a:endParaRPr>
          </a:p>
          <a:p>
            <a:r>
              <a:rPr lang="en-US" altLang="ja-JP" dirty="0" smtClean="0">
                <a:latin typeface="Century Gothic"/>
                <a:cs typeface="Century Gothic"/>
              </a:rPr>
              <a:t>// Retrieve a part of the content</a:t>
            </a:r>
          </a:p>
          <a:p>
            <a:pPr marL="45720" indent="0">
              <a:buNone/>
            </a:pPr>
            <a:r>
              <a:rPr lang="en-US" altLang="ja-JP" dirty="0" smtClean="0">
                <a:latin typeface="Century Gothic"/>
                <a:cs typeface="Century Gothic"/>
              </a:rPr>
              <a:t>   $instruction = </a:t>
            </a:r>
            <a:r>
              <a:rPr lang="en-US" altLang="ja-JP" b="1" dirty="0" err="1" smtClean="0">
                <a:latin typeface="Century Gothic"/>
                <a:cs typeface="Century Gothic"/>
              </a:rPr>
              <a:t>substr</a:t>
            </a:r>
            <a:r>
              <a:rPr lang="en-US" altLang="ja-JP" dirty="0" smtClean="0">
                <a:latin typeface="Century Gothic"/>
                <a:cs typeface="Century Gothic"/>
              </a:rPr>
              <a:t>($text, </a:t>
            </a:r>
            <a:r>
              <a:rPr lang="en-US" altLang="ja-JP" dirty="0">
                <a:latin typeface="Century Gothic"/>
                <a:cs typeface="Century Gothic"/>
              </a:rPr>
              <a:t>$</a:t>
            </a:r>
            <a:r>
              <a:rPr lang="en-US" altLang="ja-JP" dirty="0" err="1" smtClean="0">
                <a:latin typeface="Century Gothic"/>
                <a:cs typeface="Century Gothic"/>
              </a:rPr>
              <a:t>start_position</a:t>
            </a:r>
            <a:r>
              <a:rPr lang="en-US" altLang="ja-JP" dirty="0" smtClean="0">
                <a:latin typeface="Century Gothic"/>
                <a:cs typeface="Century Gothic"/>
              </a:rPr>
              <a:t>, </a:t>
            </a:r>
            <a:r>
              <a:rPr lang="en-US" altLang="ja-JP" dirty="0">
                <a:latin typeface="Century Gothic"/>
                <a:cs typeface="Century Gothic"/>
              </a:rPr>
              <a:t>$</a:t>
            </a:r>
            <a:r>
              <a:rPr lang="en-US" altLang="ja-JP" dirty="0" err="1" smtClean="0">
                <a:latin typeface="Century Gothic"/>
                <a:cs typeface="Century Gothic"/>
              </a:rPr>
              <a:t>end_position</a:t>
            </a:r>
            <a:r>
              <a:rPr lang="en-US" altLang="ja-JP" dirty="0" smtClean="0">
                <a:latin typeface="Century Gothic"/>
                <a:cs typeface="Century Gothic"/>
              </a:rPr>
              <a:t>);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Used tools &amp; technologies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03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DEMO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  <p:pic>
        <p:nvPicPr>
          <p:cNvPr id="4" name="図 3" descr="recipe-bo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8" y="2367567"/>
            <a:ext cx="4942184" cy="32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80999" y="1719071"/>
            <a:ext cx="8763001" cy="4407408"/>
          </a:xfrm>
        </p:spPr>
        <p:txBody>
          <a:bodyPr/>
          <a:lstStyle/>
          <a:p>
            <a:r>
              <a:rPr lang="en-US" altLang="ja-JP" dirty="0" smtClean="0">
                <a:latin typeface="Century Gothic"/>
                <a:cs typeface="Century Gothic"/>
              </a:rPr>
              <a:t>Additional functionalities to add</a:t>
            </a: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Sign in / Sign up</a:t>
            </a: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More accurate logic for text scraping</a:t>
            </a:r>
          </a:p>
          <a:p>
            <a:pPr lvl="1"/>
            <a:r>
              <a:rPr lang="en-US" altLang="ja-JP" dirty="0" smtClean="0">
                <a:latin typeface="Century Gothic"/>
                <a:cs typeface="Century Gothic"/>
              </a:rPr>
              <a:t>Sort by categories</a:t>
            </a:r>
            <a:endParaRPr kumimoji="1" lang="en-US" altLang="ja-JP" dirty="0" smtClean="0">
              <a:latin typeface="Century Gothic"/>
              <a:cs typeface="Century Gothic"/>
            </a:endParaRPr>
          </a:p>
          <a:p>
            <a:pPr lvl="1"/>
            <a:endParaRPr lang="en-US" altLang="ja-JP" dirty="0">
              <a:latin typeface="Century Gothic"/>
              <a:cs typeface="Century Gothic"/>
            </a:endParaRPr>
          </a:p>
          <a:p>
            <a:r>
              <a:rPr lang="en-US" altLang="ja-JP" dirty="0" smtClean="0">
                <a:latin typeface="Century Gothic"/>
                <a:cs typeface="Century Gothic"/>
              </a:rPr>
              <a:t>Balance time for development</a:t>
            </a:r>
          </a:p>
          <a:p>
            <a:r>
              <a:rPr lang="en-US" altLang="ja-JP" dirty="0" smtClean="0">
                <a:latin typeface="Century Gothic"/>
                <a:cs typeface="Century Gothic"/>
              </a:rPr>
              <a:t> buffer for unexpected problems</a:t>
            </a:r>
          </a:p>
          <a:p>
            <a:r>
              <a:rPr lang="en-US" altLang="ja-JP" dirty="0" smtClean="0">
                <a:latin typeface="Century Gothic"/>
                <a:cs typeface="Century Gothic"/>
              </a:rPr>
              <a:t> Spent a lot of time to understand </a:t>
            </a:r>
            <a:r>
              <a:rPr lang="en-US" altLang="ja-JP" dirty="0" err="1" smtClean="0">
                <a:latin typeface="Century Gothic"/>
                <a:cs typeface="Century Gothic"/>
              </a:rPr>
              <a:t>WordPress</a:t>
            </a:r>
            <a:r>
              <a:rPr lang="en-US" altLang="ja-JP" dirty="0" smtClean="0">
                <a:latin typeface="Century Gothic"/>
                <a:cs typeface="Century Gothic"/>
              </a:rPr>
              <a:t> architecture and available methods</a:t>
            </a:r>
          </a:p>
          <a:p>
            <a:endParaRPr lang="en-US" altLang="ja-JP" dirty="0" smtClean="0">
              <a:latin typeface="Century Gothic"/>
              <a:cs typeface="Century Gothic"/>
            </a:endParaRPr>
          </a:p>
          <a:p>
            <a:endParaRPr lang="en-US" altLang="ja-JP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Future Challenges &amp; lessons learned 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609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endParaRPr lang="en-US" altLang="ja-JP" dirty="0" smtClean="0">
              <a:latin typeface="Century Gothic"/>
              <a:cs typeface="Century Gothic"/>
            </a:endParaRPr>
          </a:p>
          <a:p>
            <a:pPr marL="45720" indent="0" algn="ctr">
              <a:buNone/>
            </a:pPr>
            <a:endParaRPr lang="en-US" altLang="ja-JP" dirty="0">
              <a:latin typeface="Century Gothic"/>
              <a:cs typeface="Century Gothic"/>
            </a:endParaRPr>
          </a:p>
          <a:p>
            <a:pPr marL="45720" indent="0" algn="ctr">
              <a:buNone/>
            </a:pPr>
            <a:endParaRPr lang="en-US" altLang="ja-JP" dirty="0" smtClean="0">
              <a:latin typeface="Century Gothic"/>
              <a:cs typeface="Century Gothic"/>
            </a:endParaRPr>
          </a:p>
          <a:p>
            <a:pPr marL="45720" indent="0" algn="ctr">
              <a:buNone/>
            </a:pPr>
            <a:endParaRPr lang="en-US" altLang="ja-JP" dirty="0">
              <a:latin typeface="Century Gothic"/>
              <a:cs typeface="Century Gothic"/>
            </a:endParaRPr>
          </a:p>
          <a:p>
            <a:pPr marL="45720" indent="0" algn="ctr">
              <a:buNone/>
            </a:pPr>
            <a:r>
              <a:rPr lang="en-US" altLang="ja-JP" sz="3200" dirty="0" smtClean="0">
                <a:latin typeface="Century Gothic"/>
                <a:cs typeface="Century Gothic"/>
              </a:rPr>
              <a:t>Questions?</a:t>
            </a:r>
            <a:endParaRPr kumimoji="1" lang="ja-JP" altLang="en-US" sz="3200" dirty="0">
              <a:latin typeface="Century Gothic"/>
              <a:cs typeface="Century Gothic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Century Gothic"/>
                <a:cs typeface="Century Gothic"/>
              </a:rPr>
              <a:t>Thank you</a:t>
            </a:r>
            <a:endParaRPr kumimoji="1" lang="ja-JP" alt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306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グリッド">
  <a:themeElements>
    <a:clrScheme name="グリッド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グリッド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グリッド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グリッド.thmx</Template>
  <TotalTime>869</TotalTime>
  <Words>303</Words>
  <Application>Microsoft Macintosh PowerPoint</Application>
  <PresentationFormat>画面に合わせる (4:3)</PresentationFormat>
  <Paragraphs>61</Paragraphs>
  <Slides>9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0" baseType="lpstr">
      <vt:lpstr>グリッド</vt:lpstr>
      <vt:lpstr>IT354 project My Recipe box</vt:lpstr>
      <vt:lpstr>Ideas about my application</vt:lpstr>
      <vt:lpstr>Research and decision-making</vt:lpstr>
      <vt:lpstr>Used tools &amp; technologies</vt:lpstr>
      <vt:lpstr>Used tools &amp; technologies</vt:lpstr>
      <vt:lpstr>Used tools &amp; technologies</vt:lpstr>
      <vt:lpstr>DEMO</vt:lpstr>
      <vt:lpstr>Future Challenges &amp; lessons learned 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Recipe box</dc:title>
  <dc:creator>高良 智子</dc:creator>
  <cp:lastModifiedBy>高良 智子</cp:lastModifiedBy>
  <cp:revision>30</cp:revision>
  <dcterms:created xsi:type="dcterms:W3CDTF">2015-04-27T06:29:50Z</dcterms:created>
  <dcterms:modified xsi:type="dcterms:W3CDTF">2015-04-30T20:00:07Z</dcterms:modified>
</cp:coreProperties>
</file>